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859" r:id="rId2"/>
    <p:sldId id="1009" r:id="rId3"/>
    <p:sldId id="1033" r:id="rId4"/>
    <p:sldId id="1010" r:id="rId5"/>
    <p:sldId id="1011" r:id="rId6"/>
    <p:sldId id="1012" r:id="rId7"/>
    <p:sldId id="1032" r:id="rId8"/>
    <p:sldId id="1013" r:id="rId9"/>
    <p:sldId id="1015" r:id="rId10"/>
    <p:sldId id="1016" r:id="rId11"/>
    <p:sldId id="1017" r:id="rId12"/>
    <p:sldId id="1018" r:id="rId13"/>
    <p:sldId id="1019" r:id="rId14"/>
    <p:sldId id="1034" r:id="rId15"/>
    <p:sldId id="1020" r:id="rId16"/>
    <p:sldId id="1035" r:id="rId17"/>
    <p:sldId id="1021" r:id="rId18"/>
    <p:sldId id="1037" r:id="rId19"/>
    <p:sldId id="1023" r:id="rId20"/>
    <p:sldId id="1014" r:id="rId21"/>
    <p:sldId id="1024" r:id="rId22"/>
    <p:sldId id="1025" r:id="rId23"/>
    <p:sldId id="1038" r:id="rId24"/>
    <p:sldId id="1026" r:id="rId25"/>
    <p:sldId id="1039" r:id="rId26"/>
    <p:sldId id="1040" r:id="rId27"/>
    <p:sldId id="1042" r:id="rId28"/>
    <p:sldId id="1028" r:id="rId29"/>
    <p:sldId id="1030" r:id="rId30"/>
    <p:sldId id="1043" r:id="rId31"/>
    <p:sldId id="1031" r:id="rId32"/>
    <p:sldId id="1044" r:id="rId3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03" d="100"/>
          <a:sy n="103" d="100"/>
        </p:scale>
        <p:origin x="120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2333575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广东省茂名化州市期末试卷　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本题读两遍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 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reading a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846638" algn="l"/>
                <a:tab pos="86106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19888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the Mid-Autumn festival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45091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Lingling doing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468288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32522" y="27570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854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79803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Merry Christmas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79803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79803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Year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79803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79803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 doesn’t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5544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4200" algn="l"/>
                <a:tab pos="7980363" algn="l"/>
                <a:tab pos="8966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1"/>
          <p:cNvSpPr txBox="1">
            <a:spLocks/>
          </p:cNvSpPr>
          <p:nvPr/>
        </p:nvSpPr>
        <p:spPr bwMode="auto">
          <a:xfrm>
            <a:off x="360854" y="264579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new Year.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387880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Sam going to ride a bike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5148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is the pen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863346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5933" y="34160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24695" y="46620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789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六、听句子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本题读三遍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have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 Li is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2710830" y="1430532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Times New Roman" panose="02020603050405020304" pitchFamily="18" charset="0"/>
              </a:rPr>
              <a:t>light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790950" y="2140516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fruit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92339" y="2776363"/>
            <a:ext cx="782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star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846734" y="3429000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luck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710830" y="3996186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help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115658" y="1412776"/>
            <a:ext cx="4582224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1.Turn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2.You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some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3.Ms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is my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5.Daming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2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zoo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141734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4" name="内容占位符 14"/>
          <p:cNvSpPr txBox="1">
            <a:spLocks/>
          </p:cNvSpPr>
          <p:nvPr/>
        </p:nvSpPr>
        <p:spPr bwMode="auto">
          <a:xfrm>
            <a:off x="360854" y="329386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zh-CN" altLang="zh-CN" b="1" spc="-4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本题考查方位介词的用法。句意为</a:t>
            </a:r>
            <a:r>
              <a:rPr lang="en-US" altLang="zh-CN" b="1" spc="-4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4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动物园在你的右边</a:t>
            </a:r>
            <a:r>
              <a:rPr lang="en-US" altLang="zh-CN" b="1" spc="-4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4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b="1" spc="-4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4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pc="-4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  <a:p>
            <a:pPr algn="l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的右边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23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内容占位符 1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Beijing Street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go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apples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5964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buys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内容占位符 1"/>
          <p:cNvSpPr txBox="1">
            <a:spLocks/>
          </p:cNvSpPr>
          <p:nvPr/>
        </p:nvSpPr>
        <p:spPr bwMode="auto">
          <a:xfrm>
            <a:off x="360854" y="205288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本题考查动词的正确形式。句子主语是第三人称单数，本句时态为一般现在时，谓语动词要用第三人称单数形式，所以选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内容占位符 1"/>
          <p:cNvSpPr txBox="1">
            <a:spLocks/>
          </p:cNvSpPr>
          <p:nvPr/>
        </p:nvSpPr>
        <p:spPr bwMode="auto">
          <a:xfrm>
            <a:off x="360042" y="463538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do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去做某事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,buy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用原形，所以选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64882" y="8544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950156" y="33955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694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his sister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3297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9771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本题考查现在进行时的结构。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动词＋动词现在分词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为现在进行时结构，所以选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882" y="8486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2672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329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a book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329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53658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考查介词的用法。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 book about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的书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6004" y="33846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525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329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fish,but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fish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96579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本题考查一般现在时的否定句。主语是第三人称单数，否定句要借助助动词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doesn’t,don’t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用于主语不是第三人称单数的情况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,does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用于肯定句中构成疑问或强调，所以选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8634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687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book and a pen on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86106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97292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句型的就近原则。在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动词的形式由离它最近的名词决定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 book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是单数，所以用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8069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324207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935538" algn="l"/>
                <a:tab pos="86106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 long jump tomorrow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4935538" algn="l"/>
                <a:tab pos="86106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to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going to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going to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51976" y="45198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考查一般将来时的结构。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going to do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打算做某事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，句子主语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33488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114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Dongdong can’t run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935538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0715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本题考查词义辨析。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fast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跑得快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,high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，均无法与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264" y="8455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2953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882775" algn="l"/>
                <a:tab pos="5645150" algn="l"/>
                <a:tab pos="9329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going to do on Sunday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882775" algn="l"/>
                <a:tab pos="5645150" algn="l"/>
                <a:tab pos="9329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—I’m going to run in the park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882775" algn="l"/>
                <a:tab pos="5645150" algn="l"/>
                <a:tab pos="9329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520347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本题考查特殊疑问词的用法。根据答语可知，问句询问打算做什么，用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3760" y="343728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765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八、看图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根据句子选出正确的图片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some tomatoes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56a.jpg" descr="id:21474898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2276872"/>
            <a:ext cx="1546922" cy="1380481"/>
          </a:xfrm>
          <a:prstGeom prst="rect">
            <a:avLst/>
          </a:prstGeom>
        </p:spPr>
      </p:pic>
      <p:pic>
        <p:nvPicPr>
          <p:cNvPr id="4" name="qtf556b.jpg" descr="id:21474898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19142" y="2276872"/>
            <a:ext cx="1944667" cy="138048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8860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082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sheep in the photo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qtf557a.jpg" descr="id:214748987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854846" y="4606822"/>
            <a:ext cx="1896665" cy="1270450"/>
          </a:xfrm>
          <a:prstGeom prst="rect">
            <a:avLst/>
          </a:prstGeom>
        </p:spPr>
      </p:pic>
      <p:pic>
        <p:nvPicPr>
          <p:cNvPr id="8" name="qtf557b.jpg" descr="id:214748988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879182" y="4578573"/>
            <a:ext cx="1412363" cy="127045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10630" y="15025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4361" y="38138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995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选单词或短语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本题读一遍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447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draw pictures well. 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11043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jump very far.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1749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Merry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Christmas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6142" y="20985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66980" y="34144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8143" y="47182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is going to buy a moon cake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qtf558a.jpg" descr="id:21474898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531712"/>
            <a:ext cx="1476245" cy="1249216"/>
          </a:xfrm>
          <a:prstGeom prst="rect">
            <a:avLst/>
          </a:prstGeom>
        </p:spPr>
      </p:pic>
      <p:pic>
        <p:nvPicPr>
          <p:cNvPr id="6" name="qtf558b.jpg" descr="id:21474898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18969" y="1531712"/>
            <a:ext cx="1312341" cy="124921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82789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going to visit Hainan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1404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qtf559a.jpg" descr="id:21474899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854846" y="3869363"/>
            <a:ext cx="1795824" cy="1503853"/>
          </a:xfrm>
          <a:prstGeom prst="rect">
            <a:avLst/>
          </a:prstGeom>
        </p:spPr>
      </p:pic>
      <p:pic>
        <p:nvPicPr>
          <p:cNvPr id="11" name="qtf559b.jpg" descr="id:214748991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807174" y="3869363"/>
            <a:ext cx="1309205" cy="150385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73760" y="8681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45585" y="30407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twelve boys on the bike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86478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qtf560a.jpg" descr="id:21474899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2302672"/>
            <a:ext cx="1818620" cy="1720976"/>
          </a:xfrm>
          <a:prstGeom prst="rect">
            <a:avLst/>
          </a:prstGeom>
        </p:spPr>
      </p:pic>
      <p:pic>
        <p:nvPicPr>
          <p:cNvPr id="10" name="qtf560b.jpg" descr="id:21474899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166" y="2297491"/>
            <a:ext cx="1209871" cy="172097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82638" y="16913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651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九、选择合适的单词填空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使短文意思完整。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l" hangingPunct="0">
              <a:spcAft>
                <a:spcPts val="0"/>
              </a:spcAft>
              <a:tabLst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boy near the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see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5362822" y="21510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135188" y="27839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23820" y="27901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62622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97766" y="40681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233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2015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chickens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是复数，所以用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015" y="136838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本题考查现在进行时。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动词＋动词现在分词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是现在进行时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015" y="266365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是单数，所以用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015" y="328498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本题考查现在进行时。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动词＋动词现在分词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是在进行时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015" y="456238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本题考查形容词性物主代词。根据前文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is 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可知，这里说的是男孩，用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0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the Mid-Autumn Festival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50884" y="2780928"/>
            <a:ext cx="11395818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going to eat moon cakes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Mid-Autumn Festival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93413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本题考查对一般疑问句的回答。上句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it the Mid-Autumn Festival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是一般疑问句，用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94470" y="21506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394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388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sz="27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 Mid-Autumn Festival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sz="2700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50884" y="2168368"/>
            <a:ext cx="11395818" cy="18832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going to eat moon cakes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Mid-Autumn Festival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9732" y="4127773"/>
            <a:ext cx="1148584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本题考查上下文逻辑。根据下句，这里应该祝对方节日快乐，所以选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62758" y="859391"/>
            <a:ext cx="41549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24568" y="1484784"/>
            <a:ext cx="4347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9732" y="4779396"/>
            <a:ext cx="11485848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本题考查上下文逻辑。下句回答了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am.”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，这里应该是一个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开头的一般疑问句，所以选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59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going to watch the moon tonight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50884" y="2168368"/>
            <a:ext cx="1139581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going to eat moon cakes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Mid-Autumn Festival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1598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本题考查上下文逻辑。前一句回答了对方的问题，这里应该反问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那么你呢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18942" y="8337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769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go with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450884" y="2168368"/>
            <a:ext cx="1139581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going to eat moon cakes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645150" algn="l"/>
                <a:tab pos="7350125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Mid-Autumn Festival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4204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本题考查对请求的回答。上句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 go with you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是请求，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Yes,of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course.”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表示同意，所以选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22798" y="14936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147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十一、阅读理解。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根据短文内容，判断下列句子的对（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）错（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is next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happy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dad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playing football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reading a book under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 and I are playing chess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going to visit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have a big family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have some dumplings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happy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70314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 house is next to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 dad is playing chess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8386" y="12952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8081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house is next to the park.”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可知，埃米的房子在公园旁边，与题干相符，故选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1870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dad is strong. He is playing football in the school.”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可知，埃米的爸爸在踢足球，不是下棋，与题干不符，故选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378" y="322443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647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hooray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89004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horse in the photo.</a:t>
            </a: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20404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going to get up at 6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00.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381866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0334" y="26494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97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6421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has got a brother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going to visit Grandpa on Saturday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is going to have dumplings tomorrow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230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brother and I are playing chess in the house.”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可知，埃米有一个哥哥，与题干相符，故选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04232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“Tomorrow is Sunday. We are going to visit my grandpa.”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可知，他们打算周日去看望爷爷，不是周六，与题干不符，故选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806030"/>
            <a:ext cx="11485848" cy="177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are going to visit my grandpa. We can have a big family dinner. And we can have some dumplings together.”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可知，埃米明天打算吃饺子，与题干相符，故选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1172" y="8189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99257" y="25368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80021" y="42650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811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十二、请从下图中选择一个场景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参考例句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将句子中缺失的信息补全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选择完成题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61.jpg" descr="id:2147489934;FounderCES"/>
          <p:cNvPicPr/>
          <p:nvPr/>
        </p:nvPicPr>
        <p:blipFill rotWithShape="1">
          <a:blip r:embed="rId2"/>
          <a:srcRect b="51078"/>
          <a:stretch/>
        </p:blipFill>
        <p:spPr>
          <a:xfrm>
            <a:off x="478582" y="2203426"/>
            <a:ext cx="6025013" cy="1421577"/>
          </a:xfrm>
          <a:prstGeom prst="rect">
            <a:avLst/>
          </a:prstGeom>
        </p:spPr>
      </p:pic>
      <p:pic>
        <p:nvPicPr>
          <p:cNvPr id="5" name="qtf561.jpg" descr="id:2147489934;FounderCES"/>
          <p:cNvPicPr/>
          <p:nvPr/>
        </p:nvPicPr>
        <p:blipFill rotWithShape="1">
          <a:blip r:embed="rId2"/>
          <a:srcRect l="6775" t="51639" r="11954"/>
          <a:stretch/>
        </p:blipFill>
        <p:spPr>
          <a:xfrm>
            <a:off x="6887294" y="2167738"/>
            <a:ext cx="4896544" cy="1405278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917955"/>
            <a:ext cx="115670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55600" algn="l"/>
                <a:tab pos="564515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例句：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three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355600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355600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They are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33408" y="4598460"/>
            <a:ext cx="1532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two </a:t>
            </a:r>
            <a:r>
              <a:rPr lang="en-US" altLang="zh-CN" dirty="0" smtClean="0"/>
              <a:t>boys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134766" y="5235423"/>
            <a:ext cx="51615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playing </a:t>
            </a:r>
            <a:r>
              <a:rPr lang="en-US" altLang="zh-CN" dirty="0" smtClean="0"/>
              <a:t>chess</a:t>
            </a:r>
            <a:r>
              <a:rPr lang="zh-CN" altLang="zh-CN" dirty="0"/>
              <a:t> （答案不唯一）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542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 noGrp="1"/>
          </p:cNvSpPr>
          <p:nvPr>
            <p:ph idx="1"/>
          </p:nvPr>
        </p:nvSpPr>
        <p:spPr bwMode="auto">
          <a:xfrm>
            <a:off x="360854" y="144909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4500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55600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He/She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tf561.jpg" descr="id:2147489934;FounderCES"/>
          <p:cNvPicPr/>
          <p:nvPr/>
        </p:nvPicPr>
        <p:blipFill rotWithShape="1">
          <a:blip r:embed="rId2"/>
          <a:srcRect b="51078"/>
          <a:stretch/>
        </p:blipFill>
        <p:spPr>
          <a:xfrm>
            <a:off x="478582" y="3015535"/>
            <a:ext cx="6025013" cy="1421577"/>
          </a:xfrm>
          <a:prstGeom prst="rect">
            <a:avLst/>
          </a:prstGeom>
        </p:spPr>
      </p:pic>
      <p:pic>
        <p:nvPicPr>
          <p:cNvPr id="5" name="qtf561.jpg" descr="id:2147489934;FounderCES"/>
          <p:cNvPicPr/>
          <p:nvPr/>
        </p:nvPicPr>
        <p:blipFill rotWithShape="1">
          <a:blip r:embed="rId2"/>
          <a:srcRect l="6775" t="51639" r="11954"/>
          <a:stretch/>
        </p:blipFill>
        <p:spPr>
          <a:xfrm>
            <a:off x="6887294" y="2979847"/>
            <a:ext cx="4896544" cy="140527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2080864" y="1364430"/>
            <a:ext cx="151216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boy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2215827" y="2007947"/>
            <a:ext cx="51845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riding a bike.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07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把图片排序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本题读两遍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546.jpg" descr="id:21474897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935834"/>
            <a:ext cx="1782640" cy="1061118"/>
          </a:xfrm>
          <a:prstGeom prst="rect">
            <a:avLst/>
          </a:prstGeom>
        </p:spPr>
      </p:pic>
      <p:pic>
        <p:nvPicPr>
          <p:cNvPr id="4" name="qtf547.jpg" descr="id:21474897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75259" y="1648838"/>
            <a:ext cx="1235771" cy="1348114"/>
          </a:xfrm>
          <a:prstGeom prst="rect">
            <a:avLst/>
          </a:prstGeom>
        </p:spPr>
      </p:pic>
      <p:pic>
        <p:nvPicPr>
          <p:cNvPr id="5" name="qtf548.jpg" descr="id:214748977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26829" y="1648838"/>
            <a:ext cx="884401" cy="1348114"/>
          </a:xfrm>
          <a:prstGeom prst="rect">
            <a:avLst/>
          </a:prstGeom>
        </p:spPr>
      </p:pic>
      <p:pic>
        <p:nvPicPr>
          <p:cNvPr id="6" name="qtf549.jpg" descr="id:214748978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276346" y="1648838"/>
            <a:ext cx="2059220" cy="1348114"/>
          </a:xfrm>
          <a:prstGeom prst="rect">
            <a:avLst/>
          </a:prstGeom>
        </p:spPr>
      </p:pic>
      <p:pic>
        <p:nvPicPr>
          <p:cNvPr id="7" name="qtf550.jpg" descr="id:214748978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886557" y="1648838"/>
            <a:ext cx="1753265" cy="1348114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2322" y="20721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205943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6"/>
          <p:cNvSpPr txBox="1">
            <a:spLocks/>
          </p:cNvSpPr>
          <p:nvPr/>
        </p:nvSpPr>
        <p:spPr bwMode="auto">
          <a:xfrm>
            <a:off x="3756130" y="3160018"/>
            <a:ext cx="71636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run 100 meters.</a:t>
            </a:r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3756130" y="3808090"/>
            <a:ext cx="71636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boys are playing football. 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6"/>
          <p:cNvSpPr txBox="1">
            <a:spLocks/>
          </p:cNvSpPr>
          <p:nvPr/>
        </p:nvSpPr>
        <p:spPr bwMode="auto">
          <a:xfrm>
            <a:off x="3756130" y="4446456"/>
            <a:ext cx="71636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going by bus. 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6"/>
          <p:cNvSpPr txBox="1">
            <a:spLocks/>
          </p:cNvSpPr>
          <p:nvPr/>
        </p:nvSpPr>
        <p:spPr bwMode="auto">
          <a:xfrm>
            <a:off x="3756130" y="5094528"/>
            <a:ext cx="71636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have some bananas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内容占位符 6"/>
          <p:cNvSpPr txBox="1">
            <a:spLocks/>
          </p:cNvSpPr>
          <p:nvPr/>
        </p:nvSpPr>
        <p:spPr bwMode="auto">
          <a:xfrm>
            <a:off x="3756130" y="5733722"/>
            <a:ext cx="71636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can sing well. 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42678" y="33111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330374" y="39584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285590" y="45805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324922" y="52285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306428" y="586593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1756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三、根据所听信息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将题干与选项中的内容进行匹配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本题读两遍。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hangingPunct="0"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Sue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going to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is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is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</a:p>
          <a:p>
            <a:pPr hangingPunct="0"/>
            <a:r>
              <a:rPr lang="en-US" altLang="zh-CN" sz="2600" dirty="0"/>
              <a:t>5.They are going to</a:t>
            </a:r>
            <a:r>
              <a:rPr lang="zh-CN" altLang="zh-CN" sz="2600" dirty="0"/>
              <a:t>　　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7895406" y="1923932"/>
            <a:ext cx="3862144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long jump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juice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dumplings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4887900"/>
            <a:ext cx="11485848" cy="122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808038"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Sue is going to drink some juice. Jim is doing the long jump. Mum is making dumplings. Dad is watching the cat. They are going to play basketball.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782838" y="2394254"/>
            <a:ext cx="5184576" cy="6026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630710" y="2379155"/>
            <a:ext cx="6336704" cy="5875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846734" y="3554351"/>
            <a:ext cx="6120680" cy="11267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642728" y="4141949"/>
            <a:ext cx="632468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3070870" y="3554351"/>
            <a:ext cx="4896544" cy="11707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根据录音内容选择正确的图片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本题读两遍。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tf551a.jpg" descr="id:21474897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2029000"/>
            <a:ext cx="1499832" cy="1255984"/>
          </a:xfrm>
          <a:prstGeom prst="rect">
            <a:avLst/>
          </a:prstGeom>
        </p:spPr>
      </p:pic>
      <p:pic>
        <p:nvPicPr>
          <p:cNvPr id="5" name="qtf551b.jpg" descr="id:21474898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5166" y="2029000"/>
            <a:ext cx="1510967" cy="1255984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2856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090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8"/>
          <p:cNvSpPr txBox="1">
            <a:spLocks/>
          </p:cNvSpPr>
          <p:nvPr/>
        </p:nvSpPr>
        <p:spPr bwMode="auto">
          <a:xfrm>
            <a:off x="394570" y="349571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me,where’s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endParaRPr lang="zh-CN" altLang="zh-CN" sz="120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supermarket,please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straight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on,then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right.</a:t>
            </a:r>
            <a:endParaRPr lang="zh-CN" altLang="zh-CN" sz="1200" dirty="0">
              <a:solidFill>
                <a:srgbClr val="ED028C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0334" y="24291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3006" y="133199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090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2" name="qtf552a.jpg" descr="id:21474898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980728"/>
            <a:ext cx="1776204" cy="1325105"/>
          </a:xfrm>
          <a:prstGeom prst="rect">
            <a:avLst/>
          </a:prstGeom>
        </p:spPr>
      </p:pic>
      <p:pic>
        <p:nvPicPr>
          <p:cNvPr id="13" name="qtf552b.jpg" descr="id:21474898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03104" y="980728"/>
            <a:ext cx="1588246" cy="1325105"/>
          </a:xfrm>
          <a:prstGeom prst="rect">
            <a:avLst/>
          </a:prstGeom>
        </p:spPr>
      </p:pic>
      <p:sp>
        <p:nvSpPr>
          <p:cNvPr id="14" name="内容占位符 1"/>
          <p:cNvSpPr>
            <a:spLocks noGrp="1"/>
          </p:cNvSpPr>
          <p:nvPr>
            <p:ph idx="1"/>
          </p:nvPr>
        </p:nvSpPr>
        <p:spPr>
          <a:xfrm>
            <a:off x="360854" y="236215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have some noodles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have some rice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can. 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53133" y="14377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358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3006" y="134076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090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qtf553a.jpg" descr="id:21474898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067026"/>
            <a:ext cx="1896154" cy="1286147"/>
          </a:xfrm>
          <a:prstGeom prst="rect">
            <a:avLst/>
          </a:prstGeom>
        </p:spPr>
      </p:pic>
      <p:pic>
        <p:nvPicPr>
          <p:cNvPr id="6" name="qtf553b.jpg" descr="id:21474898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61376" y="1067027"/>
            <a:ext cx="1601982" cy="1286146"/>
          </a:xfrm>
          <a:prstGeom prst="rect">
            <a:avLst/>
          </a:prstGeom>
        </p:spPr>
      </p:pic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40404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Look,there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horse in this photo.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Yes,it’s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fast. 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71884" y="42746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090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2" name="qtf554A.eps" descr="id:21474898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854846" y="3933056"/>
            <a:ext cx="1797407" cy="1421848"/>
          </a:xfrm>
          <a:prstGeom prst="rect">
            <a:avLst/>
          </a:prstGeom>
        </p:spPr>
      </p:pic>
      <p:pic>
        <p:nvPicPr>
          <p:cNvPr id="13" name="qtf554B.eps" descr="id:21474898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836190" y="3933056"/>
            <a:ext cx="1523588" cy="1421848"/>
          </a:xfrm>
          <a:prstGeom prst="rect">
            <a:avLst/>
          </a:prstGeom>
        </p:spPr>
      </p:pic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60854" y="5504097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Festival is coming. Sam eats peanuts at the Spring Festival. 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53133" y="14377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70889" y="43904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1884" y="16288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660900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tf555A.eps" descr="id:21474898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07876" y="1349646"/>
            <a:ext cx="1359138" cy="1359138"/>
          </a:xfrm>
          <a:prstGeom prst="rect">
            <a:avLst/>
          </a:prstGeom>
        </p:spPr>
      </p:pic>
      <p:pic>
        <p:nvPicPr>
          <p:cNvPr id="5" name="qtf555B.eps" descr="id:21474898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23198" y="1349646"/>
            <a:ext cx="1359138" cy="1359138"/>
          </a:xfrm>
          <a:prstGeom prst="rect">
            <a:avLst/>
          </a:prstGeom>
        </p:spPr>
      </p:pic>
      <p:sp>
        <p:nvSpPr>
          <p:cNvPr id="6" name="内容占位符 7"/>
          <p:cNvSpPr>
            <a:spLocks noGrp="1"/>
          </p:cNvSpPr>
          <p:nvPr>
            <p:ph idx="1"/>
          </p:nvPr>
        </p:nvSpPr>
        <p:spPr>
          <a:xfrm>
            <a:off x="360854" y="283783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for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bed,children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are going to visit Big Ben tomorrow.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we going to get up at 3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No. We are going to get up at 7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00. 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2578" y="17379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5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2583</Words>
  <Application>Microsoft Office PowerPoint</Application>
  <PresentationFormat>自定义</PresentationFormat>
  <Paragraphs>256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361</cp:revision>
  <dcterms:created xsi:type="dcterms:W3CDTF">2020-11-06T05:24:00Z</dcterms:created>
  <dcterms:modified xsi:type="dcterms:W3CDTF">2025-06-30T07:48:59Z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